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40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8C60CD-A47D-4E13-A782-B4AB08A32F20}" v="17" dt="2023-08-22T02:20:22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56" d="100"/>
          <a:sy n="156" d="100"/>
        </p:scale>
        <p:origin x="44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Lenox" userId="04562e14050d94b4" providerId="LiveId" clId="{5612DC46-7D0E-40F5-838B-06DE349374E4}"/>
    <pc:docChg chg="modSld">
      <pc:chgData name="Susan Lenox" userId="04562e14050d94b4" providerId="LiveId" clId="{5612DC46-7D0E-40F5-838B-06DE349374E4}" dt="2023-06-20T02:10:01.701" v="20" actId="1076"/>
      <pc:docMkLst>
        <pc:docMk/>
      </pc:docMkLst>
      <pc:sldChg chg="modSp mod">
        <pc:chgData name="Susan Lenox" userId="04562e14050d94b4" providerId="LiveId" clId="{5612DC46-7D0E-40F5-838B-06DE349374E4}" dt="2023-06-20T02:10:01.701" v="20" actId="1076"/>
        <pc:sldMkLst>
          <pc:docMk/>
          <pc:sldMk cId="308637674" sldId="405"/>
        </pc:sldMkLst>
        <pc:spChg chg="mod">
          <ac:chgData name="Susan Lenox" userId="04562e14050d94b4" providerId="LiveId" clId="{5612DC46-7D0E-40F5-838B-06DE349374E4}" dt="2023-06-20T02:10:01.701" v="20" actId="1076"/>
          <ac:spMkLst>
            <pc:docMk/>
            <pc:sldMk cId="308637674" sldId="405"/>
            <ac:spMk id="268" creationId="{A431B089-34E5-4130-9F25-7B70F3D77938}"/>
          </ac:spMkLst>
        </pc:spChg>
        <pc:spChg chg="mod">
          <ac:chgData name="Susan Lenox" userId="04562e14050d94b4" providerId="LiveId" clId="{5612DC46-7D0E-40F5-838B-06DE349374E4}" dt="2023-06-20T02:08:57.868" v="3" actId="1076"/>
          <ac:spMkLst>
            <pc:docMk/>
            <pc:sldMk cId="308637674" sldId="405"/>
            <ac:spMk id="269" creationId="{DDB4D923-8FCA-4C24-A69C-315AF227A5CF}"/>
          </ac:spMkLst>
        </pc:spChg>
        <pc:spChg chg="mod">
          <ac:chgData name="Susan Lenox" userId="04562e14050d94b4" providerId="LiveId" clId="{5612DC46-7D0E-40F5-838B-06DE349374E4}" dt="2023-06-20T02:09:17.869" v="7" actId="1076"/>
          <ac:spMkLst>
            <pc:docMk/>
            <pc:sldMk cId="308637674" sldId="405"/>
            <ac:spMk id="270" creationId="{96FB8B85-27C8-4330-8DA2-B35B1C5A4193}"/>
          </ac:spMkLst>
        </pc:spChg>
        <pc:spChg chg="mod">
          <ac:chgData name="Susan Lenox" userId="04562e14050d94b4" providerId="LiveId" clId="{5612DC46-7D0E-40F5-838B-06DE349374E4}" dt="2023-06-20T02:09:32.615" v="10" actId="1076"/>
          <ac:spMkLst>
            <pc:docMk/>
            <pc:sldMk cId="308637674" sldId="405"/>
            <ac:spMk id="271" creationId="{9CC0D322-7B12-48B5-9641-2F9ADF5C0A81}"/>
          </ac:spMkLst>
        </pc:spChg>
        <pc:spChg chg="mod">
          <ac:chgData name="Susan Lenox" userId="04562e14050d94b4" providerId="LiveId" clId="{5612DC46-7D0E-40F5-838B-06DE349374E4}" dt="2023-06-20T02:09:43.929" v="14" actId="1076"/>
          <ac:spMkLst>
            <pc:docMk/>
            <pc:sldMk cId="308637674" sldId="405"/>
            <ac:spMk id="272" creationId="{CDF26942-C701-4E6B-A867-4713073BBB7A}"/>
          </ac:spMkLst>
        </pc:spChg>
        <pc:spChg chg="mod">
          <ac:chgData name="Susan Lenox" userId="04562e14050d94b4" providerId="LiveId" clId="{5612DC46-7D0E-40F5-838B-06DE349374E4}" dt="2023-06-20T02:09:58.749" v="18" actId="1076"/>
          <ac:spMkLst>
            <pc:docMk/>
            <pc:sldMk cId="308637674" sldId="405"/>
            <ac:spMk id="273" creationId="{7FF676B7-AE9A-4680-9D06-36FA7DC05524}"/>
          </ac:spMkLst>
        </pc:spChg>
        <pc:spChg chg="mod">
          <ac:chgData name="Susan Lenox" userId="04562e14050d94b4" providerId="LiveId" clId="{5612DC46-7D0E-40F5-838B-06DE349374E4}" dt="2023-06-20T02:09:55.879" v="17" actId="1076"/>
          <ac:spMkLst>
            <pc:docMk/>
            <pc:sldMk cId="308637674" sldId="405"/>
            <ac:spMk id="274" creationId="{878C1487-8476-4763-855B-559BEA62507B}"/>
          </ac:spMkLst>
        </pc:spChg>
        <pc:spChg chg="mod">
          <ac:chgData name="Susan Lenox" userId="04562e14050d94b4" providerId="LiveId" clId="{5612DC46-7D0E-40F5-838B-06DE349374E4}" dt="2023-06-20T02:09:08.201" v="5" actId="1076"/>
          <ac:spMkLst>
            <pc:docMk/>
            <pc:sldMk cId="308637674" sldId="405"/>
            <ac:spMk id="275" creationId="{53D69CF8-11E1-4AA2-A05C-6E3CC3CEBC25}"/>
          </ac:spMkLst>
        </pc:spChg>
        <pc:spChg chg="mod">
          <ac:chgData name="Susan Lenox" userId="04562e14050d94b4" providerId="LiveId" clId="{5612DC46-7D0E-40F5-838B-06DE349374E4}" dt="2023-06-20T02:09:13.052" v="6" actId="1076"/>
          <ac:spMkLst>
            <pc:docMk/>
            <pc:sldMk cId="308637674" sldId="405"/>
            <ac:spMk id="276" creationId="{F26DAC81-E430-416B-8B37-B410F080EA93}"/>
          </ac:spMkLst>
        </pc:spChg>
        <pc:spChg chg="mod">
          <ac:chgData name="Susan Lenox" userId="04562e14050d94b4" providerId="LiveId" clId="{5612DC46-7D0E-40F5-838B-06DE349374E4}" dt="2023-06-20T02:09:20.609" v="8" actId="1076"/>
          <ac:spMkLst>
            <pc:docMk/>
            <pc:sldMk cId="308637674" sldId="405"/>
            <ac:spMk id="277" creationId="{0FF0755D-A383-42C4-B533-ED80521E3E55}"/>
          </ac:spMkLst>
        </pc:spChg>
        <pc:spChg chg="mod">
          <ac:chgData name="Susan Lenox" userId="04562e14050d94b4" providerId="LiveId" clId="{5612DC46-7D0E-40F5-838B-06DE349374E4}" dt="2023-06-20T02:09:25.333" v="9" actId="1076"/>
          <ac:spMkLst>
            <pc:docMk/>
            <pc:sldMk cId="308637674" sldId="405"/>
            <ac:spMk id="278" creationId="{7C6A77F2-EAC8-4940-B892-EB504AA5F383}"/>
          </ac:spMkLst>
        </pc:spChg>
        <pc:spChg chg="mod">
          <ac:chgData name="Susan Lenox" userId="04562e14050d94b4" providerId="LiveId" clId="{5612DC46-7D0E-40F5-838B-06DE349374E4}" dt="2023-06-20T02:09:35.108" v="11" actId="1076"/>
          <ac:spMkLst>
            <pc:docMk/>
            <pc:sldMk cId="308637674" sldId="405"/>
            <ac:spMk id="279" creationId="{F11930CC-9F89-49D9-AB32-9EC8BA28CDEC}"/>
          </ac:spMkLst>
        </pc:spChg>
        <pc:spChg chg="mod">
          <ac:chgData name="Susan Lenox" userId="04562e14050d94b4" providerId="LiveId" clId="{5612DC46-7D0E-40F5-838B-06DE349374E4}" dt="2023-06-20T02:09:38.097" v="12" actId="1076"/>
          <ac:spMkLst>
            <pc:docMk/>
            <pc:sldMk cId="308637674" sldId="405"/>
            <ac:spMk id="280" creationId="{EAD01411-BD86-4A55-97EF-7A3DBFA88C6C}"/>
          </ac:spMkLst>
        </pc:spChg>
        <pc:spChg chg="mod">
          <ac:chgData name="Susan Lenox" userId="04562e14050d94b4" providerId="LiveId" clId="{5612DC46-7D0E-40F5-838B-06DE349374E4}" dt="2023-06-20T02:09:46.682" v="15" actId="1076"/>
          <ac:spMkLst>
            <pc:docMk/>
            <pc:sldMk cId="308637674" sldId="405"/>
            <ac:spMk id="281" creationId="{59E33E47-CE0D-4AEB-83C2-FE38C6F014C7}"/>
          </ac:spMkLst>
        </pc:spChg>
        <pc:spChg chg="mod">
          <ac:chgData name="Susan Lenox" userId="04562e14050d94b4" providerId="LiveId" clId="{5612DC46-7D0E-40F5-838B-06DE349374E4}" dt="2023-06-20T02:09:48.902" v="16" actId="1076"/>
          <ac:spMkLst>
            <pc:docMk/>
            <pc:sldMk cId="308637674" sldId="405"/>
            <ac:spMk id="282" creationId="{DF1790DA-FC9D-44D7-A0E1-E47CB737EA56}"/>
          </ac:spMkLst>
        </pc:spChg>
      </pc:sldChg>
    </pc:docChg>
  </pc:docChgLst>
  <pc:docChgLst>
    <pc:chgData name="Susan Lenox" userId="04562e14050d94b4" providerId="LiveId" clId="{1A7361C8-CD8F-4DE4-8655-D5EECC8FF20A}"/>
    <pc:docChg chg="undo custSel modSld">
      <pc:chgData name="Susan Lenox" userId="04562e14050d94b4" providerId="LiveId" clId="{1A7361C8-CD8F-4DE4-8655-D5EECC8FF20A}" dt="2023-05-11T13:19:51.673" v="386" actId="20577"/>
      <pc:docMkLst>
        <pc:docMk/>
      </pc:docMkLst>
      <pc:sldChg chg="modSp mod">
        <pc:chgData name="Susan Lenox" userId="04562e14050d94b4" providerId="LiveId" clId="{1A7361C8-CD8F-4DE4-8655-D5EECC8FF20A}" dt="2023-05-11T13:19:51.673" v="386" actId="20577"/>
        <pc:sldMkLst>
          <pc:docMk/>
          <pc:sldMk cId="308637674" sldId="405"/>
        </pc:sldMkLst>
        <pc:spChg chg="mod">
          <ac:chgData name="Susan Lenox" userId="04562e14050d94b4" providerId="LiveId" clId="{1A7361C8-CD8F-4DE4-8655-D5EECC8FF20A}" dt="2023-05-11T02:24:46.818" v="81" actId="20577"/>
          <ac:spMkLst>
            <pc:docMk/>
            <pc:sldMk cId="308637674" sldId="405"/>
            <ac:spMk id="2" creationId="{1D17B380-F8CE-4422-B00F-BBC332C7CD3E}"/>
          </ac:spMkLst>
        </pc:spChg>
        <pc:spChg chg="mod">
          <ac:chgData name="Susan Lenox" userId="04562e14050d94b4" providerId="LiveId" clId="{1A7361C8-CD8F-4DE4-8655-D5EECC8FF20A}" dt="2023-05-11T13:18:09.754" v="339" actId="1076"/>
          <ac:spMkLst>
            <pc:docMk/>
            <pc:sldMk cId="308637674" sldId="405"/>
            <ac:spMk id="177" creationId="{B7D55977-F866-418E-BD6D-6E9BFE92A1CB}"/>
          </ac:spMkLst>
        </pc:spChg>
        <pc:spChg chg="mod">
          <ac:chgData name="Susan Lenox" userId="04562e14050d94b4" providerId="LiveId" clId="{1A7361C8-CD8F-4DE4-8655-D5EECC8FF20A}" dt="2023-05-11T13:18:19.545" v="341" actId="1076"/>
          <ac:spMkLst>
            <pc:docMk/>
            <pc:sldMk cId="308637674" sldId="405"/>
            <ac:spMk id="178" creationId="{A68F1158-496C-45B0-B1E6-DB6CB7E870EA}"/>
          </ac:spMkLst>
        </pc:spChg>
        <pc:spChg chg="mod">
          <ac:chgData name="Susan Lenox" userId="04562e14050d94b4" providerId="LiveId" clId="{1A7361C8-CD8F-4DE4-8655-D5EECC8FF20A}" dt="2023-05-11T13:17:26.330" v="255" actId="20577"/>
          <ac:spMkLst>
            <pc:docMk/>
            <pc:sldMk cId="308637674" sldId="405"/>
            <ac:spMk id="179" creationId="{FA7A7CF1-257F-458C-963D-89986C5D6EA2}"/>
          </ac:spMkLst>
        </pc:spChg>
        <pc:spChg chg="mod">
          <ac:chgData name="Susan Lenox" userId="04562e14050d94b4" providerId="LiveId" clId="{1A7361C8-CD8F-4DE4-8655-D5EECC8FF20A}" dt="2023-05-11T13:18:03.043" v="338" actId="20577"/>
          <ac:spMkLst>
            <pc:docMk/>
            <pc:sldMk cId="308637674" sldId="405"/>
            <ac:spMk id="180" creationId="{0D59A0E2-2A49-4AFA-8FB1-DACC8E78F9D9}"/>
          </ac:spMkLst>
        </pc:spChg>
        <pc:spChg chg="mod">
          <ac:chgData name="Susan Lenox" userId="04562e14050d94b4" providerId="LiveId" clId="{1A7361C8-CD8F-4DE4-8655-D5EECC8FF20A}" dt="2023-05-11T13:15:17.473" v="127" actId="20577"/>
          <ac:spMkLst>
            <pc:docMk/>
            <pc:sldMk cId="308637674" sldId="405"/>
            <ac:spMk id="196" creationId="{198A3358-3310-436A-B8B6-A83496518AF4}"/>
          </ac:spMkLst>
        </pc:spChg>
        <pc:spChg chg="mod">
          <ac:chgData name="Susan Lenox" userId="04562e14050d94b4" providerId="LiveId" clId="{1A7361C8-CD8F-4DE4-8655-D5EECC8FF20A}" dt="2023-05-11T13:15:25.710" v="130" actId="20577"/>
          <ac:spMkLst>
            <pc:docMk/>
            <pc:sldMk cId="308637674" sldId="405"/>
            <ac:spMk id="198" creationId="{AB4A3D5B-60C2-432D-9BC8-05EBC65D398D}"/>
          </ac:spMkLst>
        </pc:spChg>
        <pc:spChg chg="mod">
          <ac:chgData name="Susan Lenox" userId="04562e14050d94b4" providerId="LiveId" clId="{1A7361C8-CD8F-4DE4-8655-D5EECC8FF20A}" dt="2023-05-11T13:15:52.383" v="143" actId="20577"/>
          <ac:spMkLst>
            <pc:docMk/>
            <pc:sldMk cId="308637674" sldId="405"/>
            <ac:spMk id="200" creationId="{27DD58ED-B876-4561-8409-8C6257C16E31}"/>
          </ac:spMkLst>
        </pc:spChg>
        <pc:spChg chg="mod">
          <ac:chgData name="Susan Lenox" userId="04562e14050d94b4" providerId="LiveId" clId="{1A7361C8-CD8F-4DE4-8655-D5EECC8FF20A}" dt="2023-05-11T13:16:23.128" v="159" actId="20577"/>
          <ac:spMkLst>
            <pc:docMk/>
            <pc:sldMk cId="308637674" sldId="405"/>
            <ac:spMk id="202" creationId="{22C652AD-874B-4901-BE1D-131268402558}"/>
          </ac:spMkLst>
        </pc:spChg>
        <pc:spChg chg="mod">
          <ac:chgData name="Susan Lenox" userId="04562e14050d94b4" providerId="LiveId" clId="{1A7361C8-CD8F-4DE4-8655-D5EECC8FF20A}" dt="2023-05-11T13:16:49.251" v="198" actId="20577"/>
          <ac:spMkLst>
            <pc:docMk/>
            <pc:sldMk cId="308637674" sldId="405"/>
            <ac:spMk id="216" creationId="{6A27CE79-09E8-4839-B790-D3098D926DB3}"/>
          </ac:spMkLst>
        </pc:spChg>
        <pc:spChg chg="mod">
          <ac:chgData name="Susan Lenox" userId="04562e14050d94b4" providerId="LiveId" clId="{1A7361C8-CD8F-4DE4-8655-D5EECC8FF20A}" dt="2023-05-11T13:17:02.704" v="237" actId="5793"/>
          <ac:spMkLst>
            <pc:docMk/>
            <pc:sldMk cId="308637674" sldId="405"/>
            <ac:spMk id="218" creationId="{F7FD516A-85DF-49B5-89CB-F28C109ECF83}"/>
          </ac:spMkLst>
        </pc:spChg>
        <pc:spChg chg="mod">
          <ac:chgData name="Susan Lenox" userId="04562e14050d94b4" providerId="LiveId" clId="{1A7361C8-CD8F-4DE4-8655-D5EECC8FF20A}" dt="2023-05-11T13:19:51.673" v="386" actId="20577"/>
          <ac:spMkLst>
            <pc:docMk/>
            <pc:sldMk cId="308637674" sldId="405"/>
            <ac:spMk id="284" creationId="{F92DFB34-78B3-4098-835A-D51E69D2758D}"/>
          </ac:spMkLst>
        </pc:spChg>
        <pc:spChg chg="mod">
          <ac:chgData name="Susan Lenox" userId="04562e14050d94b4" providerId="LiveId" clId="{1A7361C8-CD8F-4DE4-8655-D5EECC8FF20A}" dt="2023-05-11T13:14:18.379" v="109" actId="20577"/>
          <ac:spMkLst>
            <pc:docMk/>
            <pc:sldMk cId="308637674" sldId="405"/>
            <ac:spMk id="285" creationId="{D15B2AE8-C376-4AD7-A11F-6C17DFE3F7D3}"/>
          </ac:spMkLst>
        </pc:spChg>
        <pc:spChg chg="mod">
          <ac:chgData name="Susan Lenox" userId="04562e14050d94b4" providerId="LiveId" clId="{1A7361C8-CD8F-4DE4-8655-D5EECC8FF20A}" dt="2023-05-11T13:14:27.313" v="123" actId="20577"/>
          <ac:spMkLst>
            <pc:docMk/>
            <pc:sldMk cId="308637674" sldId="405"/>
            <ac:spMk id="286" creationId="{872D7184-4E35-449F-92C4-443FD9C5A162}"/>
          </ac:spMkLst>
        </pc:spChg>
        <pc:grpChg chg="mod">
          <ac:chgData name="Susan Lenox" userId="04562e14050d94b4" providerId="LiveId" clId="{1A7361C8-CD8F-4DE4-8655-D5EECC8FF20A}" dt="2023-05-11T13:13:05.880" v="82" actId="1076"/>
          <ac:grpSpMkLst>
            <pc:docMk/>
            <pc:sldMk cId="308637674" sldId="405"/>
            <ac:grpSpMk id="7" creationId="{C73E2F87-00CC-4375-9176-75B4D5A17CE0}"/>
          </ac:grpSpMkLst>
        </pc:grpChg>
      </pc:sldChg>
    </pc:docChg>
  </pc:docChgLst>
  <pc:docChgLst>
    <pc:chgData name="Susan Lenox" userId="04562e14050d94b4" providerId="LiveId" clId="{C98C60CD-A47D-4E13-A782-B4AB08A32F20}"/>
    <pc:docChg chg="undo custSel addSld delSld modSld">
      <pc:chgData name="Susan Lenox" userId="04562e14050d94b4" providerId="LiveId" clId="{C98C60CD-A47D-4E13-A782-B4AB08A32F20}" dt="2023-08-23T22:27:01.112" v="2483" actId="20577"/>
      <pc:docMkLst>
        <pc:docMk/>
      </pc:docMkLst>
      <pc:sldChg chg="del">
        <pc:chgData name="Susan Lenox" userId="04562e14050d94b4" providerId="LiveId" clId="{C98C60CD-A47D-4E13-A782-B4AB08A32F20}" dt="2023-08-22T02:23:35.395" v="2403" actId="47"/>
        <pc:sldMkLst>
          <pc:docMk/>
          <pc:sldMk cId="308637674" sldId="405"/>
        </pc:sldMkLst>
      </pc:sldChg>
      <pc:sldChg chg="addSp delSp modSp new mod">
        <pc:chgData name="Susan Lenox" userId="04562e14050d94b4" providerId="LiveId" clId="{C98C60CD-A47D-4E13-A782-B4AB08A32F20}" dt="2023-08-23T22:27:01.112" v="2483" actId="20577"/>
        <pc:sldMkLst>
          <pc:docMk/>
          <pc:sldMk cId="4099282703" sldId="406"/>
        </pc:sldMkLst>
        <pc:spChg chg="mod">
          <ac:chgData name="Susan Lenox" userId="04562e14050d94b4" providerId="LiveId" clId="{C98C60CD-A47D-4E13-A782-B4AB08A32F20}" dt="2023-08-22T01:08:57.117" v="373" actId="122"/>
          <ac:spMkLst>
            <pc:docMk/>
            <pc:sldMk cId="4099282703" sldId="406"/>
            <ac:spMk id="2" creationId="{626B51D2-29ED-324C-440B-D82E1EDF736F}"/>
          </ac:spMkLst>
        </pc:spChg>
        <pc:spChg chg="mod">
          <ac:chgData name="Susan Lenox" userId="04562e14050d94b4" providerId="LiveId" clId="{C98C60CD-A47D-4E13-A782-B4AB08A32F20}" dt="2023-08-22T01:29:44.008" v="1476" actId="1076"/>
          <ac:spMkLst>
            <pc:docMk/>
            <pc:sldMk cId="4099282703" sldId="406"/>
            <ac:spMk id="3" creationId="{25F792DB-777D-C718-1D04-9C36ABDAA415}"/>
          </ac:spMkLst>
        </pc:spChg>
        <pc:spChg chg="add mod">
          <ac:chgData name="Susan Lenox" userId="04562e14050d94b4" providerId="LiveId" clId="{C98C60CD-A47D-4E13-A782-B4AB08A32F20}" dt="2023-08-22T01:29:32.651" v="1475" actId="1076"/>
          <ac:spMkLst>
            <pc:docMk/>
            <pc:sldMk cId="4099282703" sldId="406"/>
            <ac:spMk id="6" creationId="{3685A7F2-CB5B-BBBE-0CA7-7A2B10B3F17D}"/>
          </ac:spMkLst>
        </pc:spChg>
        <pc:graphicFrameChg chg="add del mod modGraphic">
          <ac:chgData name="Susan Lenox" userId="04562e14050d94b4" providerId="LiveId" clId="{C98C60CD-A47D-4E13-A782-B4AB08A32F20}" dt="2023-08-22T01:10:03.635" v="377" actId="478"/>
          <ac:graphicFrameMkLst>
            <pc:docMk/>
            <pc:sldMk cId="4099282703" sldId="406"/>
            <ac:graphicFrameMk id="4" creationId="{088E4C72-2A22-1376-18D8-8209A9BAEECE}"/>
          </ac:graphicFrameMkLst>
        </pc:graphicFrameChg>
        <pc:graphicFrameChg chg="add mod modGraphic">
          <ac:chgData name="Susan Lenox" userId="04562e14050d94b4" providerId="LiveId" clId="{C98C60CD-A47D-4E13-A782-B4AB08A32F20}" dt="2023-08-23T22:27:01.112" v="2483" actId="20577"/>
          <ac:graphicFrameMkLst>
            <pc:docMk/>
            <pc:sldMk cId="4099282703" sldId="406"/>
            <ac:graphicFrameMk id="5" creationId="{17EA5322-C796-5689-EC9E-BE556711BB2B}"/>
          </ac:graphicFrameMkLst>
        </pc:graphicFrameChg>
        <pc:graphicFrameChg chg="add del mod modGraphic">
          <ac:chgData name="Susan Lenox" userId="04562e14050d94b4" providerId="LiveId" clId="{C98C60CD-A47D-4E13-A782-B4AB08A32F20}" dt="2023-08-22T01:32:23.318" v="1526" actId="478"/>
          <ac:graphicFrameMkLst>
            <pc:docMk/>
            <pc:sldMk cId="4099282703" sldId="406"/>
            <ac:graphicFrameMk id="7" creationId="{BEBDFAAB-274B-07F5-259B-B4E03BD94B85}"/>
          </ac:graphicFrameMkLst>
        </pc:graphicFrameChg>
        <pc:graphicFrameChg chg="add del mod modGraphic">
          <ac:chgData name="Susan Lenox" userId="04562e14050d94b4" providerId="LiveId" clId="{C98C60CD-A47D-4E13-A782-B4AB08A32F20}" dt="2023-08-22T01:34:54.280" v="1533" actId="478"/>
          <ac:graphicFrameMkLst>
            <pc:docMk/>
            <pc:sldMk cId="4099282703" sldId="406"/>
            <ac:graphicFrameMk id="8" creationId="{3A3FD5D3-3A53-7B10-6CA5-F02DB9779C7C}"/>
          </ac:graphicFrameMkLst>
        </pc:graphicFrameChg>
        <pc:graphicFrameChg chg="add mod modGraphic">
          <ac:chgData name="Susan Lenox" userId="04562e14050d94b4" providerId="LiveId" clId="{C98C60CD-A47D-4E13-A782-B4AB08A32F20}" dt="2023-08-22T23:54:03.608" v="2479" actId="20577"/>
          <ac:graphicFrameMkLst>
            <pc:docMk/>
            <pc:sldMk cId="4099282703" sldId="406"/>
            <ac:graphicFrameMk id="9" creationId="{614BFACC-EE6C-2CD6-431D-C8BBCD75F84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9CB01-C47A-4B52-8BE3-78FC522AB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482" y="65608"/>
            <a:ext cx="10954602" cy="556509"/>
          </a:xfr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4C6562-16D6-4836-867D-F6CDA746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B1BB-0B27-40E4-A058-C9D33436E194}" type="datetime1">
              <a:rPr lang="en-IN" smtClean="0"/>
              <a:t>23-08-2023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5A02F7-720E-40A4-9519-46DBB374C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slide is 100% editable. Adapt it to your needs and capture your audience's attention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9CD751-172B-4DDE-A27E-13739DF18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57090" y="6654201"/>
            <a:ext cx="346269" cy="147640"/>
          </a:xfrm>
          <a:prstGeom prst="rect">
            <a:avLst/>
          </a:prstGeom>
        </p:spPr>
        <p:txBody>
          <a:bodyPr/>
          <a:lstStyle/>
          <a:p>
            <a:fld id="{5DA380ED-C591-4670-B1F2-1B461CF831A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CC13739-26B7-4335-9C91-31DF7F1A40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170" y="661140"/>
            <a:ext cx="10955914" cy="216141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9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900">
                <a:solidFill>
                  <a:schemeClr val="tx2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287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6E324D-3C44-4A86-86F4-DBD4DC91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956" y="65608"/>
            <a:ext cx="10954602" cy="556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A1662-09DD-4B04-AF7B-F0C9A4C5B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4114" y="876300"/>
            <a:ext cx="10958286" cy="560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EA2F5-45AA-4BDA-B74F-411D48F6A4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6347" y="6710360"/>
            <a:ext cx="1701497" cy="147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3B668CD-3F06-4EC6-B6D0-FA1939164E28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38EB9-C1DA-4D1F-9E9A-31296B94B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47252" y="6710360"/>
            <a:ext cx="6312010" cy="147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6BB0F7A0-63F7-4893-9E70-22ED175D844A}"/>
              </a:ext>
            </a:extLst>
          </p:cNvPr>
          <p:cNvSpPr/>
          <p:nvPr/>
        </p:nvSpPr>
        <p:spPr>
          <a:xfrm>
            <a:off x="5953" y="876299"/>
            <a:ext cx="12180094" cy="5600701"/>
          </a:xfrm>
          <a:prstGeom prst="frame">
            <a:avLst>
              <a:gd name="adj1" fmla="val 3484"/>
            </a:avLst>
          </a:prstGeom>
          <a:solidFill>
            <a:schemeClr val="accent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62F8612-0680-4889-BF2A-ECCDF3E578D5}"/>
              </a:ext>
            </a:extLst>
          </p:cNvPr>
          <p:cNvGrpSpPr/>
          <p:nvPr/>
        </p:nvGrpSpPr>
        <p:grpSpPr>
          <a:xfrm rot="5400000">
            <a:off x="11878904" y="6574155"/>
            <a:ext cx="297180" cy="297180"/>
            <a:chOff x="5644140" y="2318276"/>
            <a:chExt cx="534752" cy="534752"/>
          </a:xfrm>
        </p:grpSpPr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44033209-0063-40A0-BBFB-F623D9D3523C}"/>
                </a:ext>
              </a:extLst>
            </p:cNvPr>
            <p:cNvSpPr/>
            <p:nvPr/>
          </p:nvSpPr>
          <p:spPr>
            <a:xfrm>
              <a:off x="5644140" y="2318276"/>
              <a:ext cx="534752" cy="534752"/>
            </a:xfrm>
            <a:prstGeom prst="arc">
              <a:avLst>
                <a:gd name="adj1" fmla="val 2290393"/>
                <a:gd name="adj2" fmla="val 19188008"/>
              </a:avLst>
            </a:prstGeom>
            <a:noFill/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BF8B3C5-AF60-4633-8D10-6EFD653B9D62}"/>
                </a:ext>
              </a:extLst>
            </p:cNvPr>
            <p:cNvSpPr/>
            <p:nvPr/>
          </p:nvSpPr>
          <p:spPr>
            <a:xfrm>
              <a:off x="5673236" y="2347372"/>
              <a:ext cx="476559" cy="47655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B6147-C2A4-4B5B-B967-F66470188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67498" y="6649138"/>
            <a:ext cx="320692" cy="147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FB71D5C-BFFC-4D84-855D-3FC32082A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1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2">
              <a:lumMod val="85000"/>
              <a:lumOff val="15000"/>
            </a:schemeClr>
          </a:solidFill>
          <a:latin typeface="Century Gothic" panose="020B050202020202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4">
          <p15:clr>
            <a:srgbClr val="F26B43"/>
          </p15:clr>
        </p15:guide>
        <p15:guide id="4" orient="horz" pos="408">
          <p15:clr>
            <a:srgbClr val="F26B43"/>
          </p15:clr>
        </p15:guide>
        <p15:guide id="5" orient="horz" pos="576">
          <p15:clr>
            <a:srgbClr val="F26B43"/>
          </p15:clr>
        </p15:guide>
        <p15:guide id="6" orient="horz" pos="4080">
          <p15:clr>
            <a:srgbClr val="F26B43"/>
          </p15:clr>
        </p15:guide>
        <p15:guide id="7" orient="horz" pos="4200">
          <p15:clr>
            <a:srgbClr val="F26B43"/>
          </p15:clr>
        </p15:guide>
        <p15:guide id="8" pos="384">
          <p15:clr>
            <a:srgbClr val="F26B43"/>
          </p15:clr>
        </p15:guide>
        <p15:guide id="9" pos="72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imals@landgrove.vermont.gov" TargetMode="External"/><Relationship Id="rId7" Type="http://schemas.openxmlformats.org/officeDocument/2006/relationships/hyperlink" Target="https://www.google.com/search?client=firefox-b-1-d&amp;q=mountain+valley+medical+clinic" TargetMode="External"/><Relationship Id="rId2" Type="http://schemas.openxmlformats.org/officeDocument/2006/relationships/hyperlink" Target="https://vtfishandwildlife.com/learn-more/living-with-wildlife/human-wildlife-conflicts-resource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orthstarfqhc.org/mountain-valley-health-center/" TargetMode="External"/><Relationship Id="rId5" Type="http://schemas.openxmlformats.org/officeDocument/2006/relationships/hyperlink" Target="https://www.facebook.com/groups/119731455059767/" TargetMode="External"/><Relationship Id="rId4" Type="http://schemas.openxmlformats.org/officeDocument/2006/relationships/hyperlink" Target="mailto:clerk@landgrove.vermont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B51D2-29ED-324C-440B-D82E1EDF7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Animal Control – Issue Reporting- Town of Landgrove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792DB-777D-C718-1D04-9C36ABDAA4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8043" y="1422824"/>
            <a:ext cx="10955914" cy="216141"/>
          </a:xfrm>
        </p:spPr>
        <p:txBody>
          <a:bodyPr/>
          <a:lstStyle/>
          <a:p>
            <a:pPr algn="ctr"/>
            <a:r>
              <a:rPr lang="en-US" sz="1800" dirty="0">
                <a:latin typeface="+mj-lt"/>
              </a:rPr>
              <a:t>PLEASE NOTE: We encourage all residents to talk to each other first, but should a report be necessary, here are the steps and resources to resolve animal problems based on type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7EA5322-C796-5689-EC9E-BE556711B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570085"/>
              </p:ext>
            </p:extLst>
          </p:nvPr>
        </p:nvGraphicFramePr>
        <p:xfrm>
          <a:off x="741806" y="2061484"/>
          <a:ext cx="10731953" cy="1553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132">
                  <a:extLst>
                    <a:ext uri="{9D8B030D-6E8A-4147-A177-3AD203B41FA5}">
                      <a16:colId xmlns:a16="http://schemas.microsoft.com/office/drawing/2014/main" val="3494195890"/>
                    </a:ext>
                  </a:extLst>
                </a:gridCol>
                <a:gridCol w="2588079">
                  <a:extLst>
                    <a:ext uri="{9D8B030D-6E8A-4147-A177-3AD203B41FA5}">
                      <a16:colId xmlns:a16="http://schemas.microsoft.com/office/drawing/2014/main" val="2822460497"/>
                    </a:ext>
                  </a:extLst>
                </a:gridCol>
                <a:gridCol w="2359478">
                  <a:extLst>
                    <a:ext uri="{9D8B030D-6E8A-4147-A177-3AD203B41FA5}">
                      <a16:colId xmlns:a16="http://schemas.microsoft.com/office/drawing/2014/main" val="1475170572"/>
                    </a:ext>
                  </a:extLst>
                </a:gridCol>
                <a:gridCol w="4237264">
                  <a:extLst>
                    <a:ext uri="{9D8B030D-6E8A-4147-A177-3AD203B41FA5}">
                      <a16:colId xmlns:a16="http://schemas.microsoft.com/office/drawing/2014/main" val="2442355178"/>
                    </a:ext>
                  </a:extLst>
                </a:gridCol>
              </a:tblGrid>
              <a:tr h="342899">
                <a:tc>
                  <a:txBody>
                    <a:bodyPr/>
                    <a:lstStyle/>
                    <a:p>
                      <a:r>
                        <a:rPr lang="en-US" sz="1100" dirty="0"/>
                        <a:t>I have a problem with: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Example: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 can use: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Contact: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91536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r>
                        <a:rPr lang="en-US" sz="1100" dirty="0"/>
                        <a:t>Wild Animals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Bear, turkey, coyote, deer, moose, bird of prey, beaver, porcupine, racoon, bats, </a:t>
                      </a:r>
                      <a:r>
                        <a:rPr lang="en-US" sz="1100" dirty="0" err="1"/>
                        <a:t>etc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Department </a:t>
                      </a:r>
                      <a:r>
                        <a:rPr lang="en-US" sz="1100"/>
                        <a:t>of Fish and Wildlife</a:t>
                      </a:r>
                      <a:endParaRPr lang="en-US" sz="1100" dirty="0"/>
                    </a:p>
                    <a:p>
                      <a:endParaRPr lang="en-US" sz="1100" dirty="0"/>
                    </a:p>
                    <a:p>
                      <a:endParaRPr lang="en-US" sz="1100" dirty="0"/>
                    </a:p>
                    <a:p>
                      <a:r>
                        <a:rPr lang="en-US" sz="1100" dirty="0"/>
                        <a:t>Kyle Isherwood, Game Warden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Vtfishandwildlife.com / </a:t>
                      </a:r>
                      <a:r>
                        <a:rPr lang="en-US" sz="1100" dirty="0">
                          <a:hlinkClick r:id="rId2"/>
                        </a:rPr>
                        <a:t>Human-Wildlife Conflicts Resources | Vermont Fish &amp; Wildlife Department (vtfishandwildlife.com)</a:t>
                      </a:r>
                      <a:endParaRPr lang="en-US" sz="1100" dirty="0"/>
                    </a:p>
                    <a:p>
                      <a:endParaRPr lang="en-US" sz="1100" dirty="0"/>
                    </a:p>
                    <a:p>
                      <a:r>
                        <a:rPr lang="en-US" sz="1100" dirty="0"/>
                        <a:t>802-279-8935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83081"/>
                  </a:ext>
                </a:extLst>
              </a:tr>
              <a:tr h="391498">
                <a:tc>
                  <a:txBody>
                    <a:bodyPr/>
                    <a:lstStyle/>
                    <a:p>
                      <a:r>
                        <a:rPr lang="en-US" sz="1100" dirty="0"/>
                        <a:t>Domestic Animal – </a:t>
                      </a:r>
                    </a:p>
                    <a:p>
                      <a:r>
                        <a:rPr lang="en-US" sz="1100" dirty="0"/>
                        <a:t>See below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Dog, cat, rooster, chicken, other domestic animal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3"/>
                        </a:rPr>
                        <a:t>animals@landgrove.vermont.gov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914-656-2268 / Report to Town Hall during office hours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656863"/>
                  </a:ext>
                </a:extLst>
              </a:tr>
            </a:tbl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685A7F2-CB5B-BBBE-0CA7-7A2B10B3F17D}"/>
              </a:ext>
            </a:extLst>
          </p:cNvPr>
          <p:cNvSpPr txBox="1">
            <a:spLocks/>
          </p:cNvSpPr>
          <p:nvPr/>
        </p:nvSpPr>
        <p:spPr>
          <a:xfrm>
            <a:off x="689882" y="914400"/>
            <a:ext cx="10955914" cy="216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900" kern="120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900" kern="120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latin typeface="+mj-lt"/>
              </a:rPr>
              <a:t>For emergency help: Always call 911 for an injury requiring medical attention</a:t>
            </a:r>
          </a:p>
          <a:p>
            <a:pPr algn="ctr"/>
            <a:endParaRPr lang="en-US" sz="1800" dirty="0">
              <a:latin typeface="+mj-lt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14BFACC-EE6C-2CD6-431D-C8BBCD75F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77875"/>
              </p:ext>
            </p:extLst>
          </p:nvPr>
        </p:nvGraphicFramePr>
        <p:xfrm>
          <a:off x="2079799" y="3927021"/>
          <a:ext cx="8667925" cy="2328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961">
                  <a:extLst>
                    <a:ext uri="{9D8B030D-6E8A-4147-A177-3AD203B41FA5}">
                      <a16:colId xmlns:a16="http://schemas.microsoft.com/office/drawing/2014/main" val="1057469851"/>
                    </a:ext>
                  </a:extLst>
                </a:gridCol>
                <a:gridCol w="6512964">
                  <a:extLst>
                    <a:ext uri="{9D8B030D-6E8A-4147-A177-3AD203B41FA5}">
                      <a16:colId xmlns:a16="http://schemas.microsoft.com/office/drawing/2014/main" val="3058294603"/>
                    </a:ext>
                  </a:extLst>
                </a:gridCol>
              </a:tblGrid>
              <a:tr h="263929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Domestic Animal Issue: </a:t>
                      </a:r>
                    </a:p>
                  </a:txBody>
                  <a:tcP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Action: </a:t>
                      </a:r>
                    </a:p>
                  </a:txBody>
                  <a:tcP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38373"/>
                  </a:ext>
                </a:extLst>
              </a:tr>
              <a:tr h="60548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I found a lost dog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>
                          <a:latin typeface="+mn-lt"/>
                        </a:rPr>
                        <a:t>Get a photo / description and check to see if its registered in Landgrove (</a:t>
                      </a:r>
                      <a:r>
                        <a:rPr lang="en-US" sz="1100" dirty="0">
                          <a:latin typeface="+mn-lt"/>
                          <a:hlinkClick r:id="rId4"/>
                        </a:rPr>
                        <a:t>clerk@landgrove.vermont.gov</a:t>
                      </a:r>
                      <a:r>
                        <a:rPr lang="en-US" sz="1100" dirty="0">
                          <a:latin typeface="+mn-lt"/>
                        </a:rPr>
                        <a:t>)</a:t>
                      </a:r>
                    </a:p>
                    <a:p>
                      <a:endParaRPr lang="en-US" sz="1100" dirty="0">
                        <a:latin typeface="+mn-lt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>
                          <a:latin typeface="+mn-lt"/>
                        </a:rPr>
                        <a:t>If not post to Londonderry Forum on Facebook </a:t>
                      </a:r>
                      <a:r>
                        <a:rPr lang="en-US" sz="1100" dirty="0">
                          <a:hlinkClick r:id="rId5"/>
                        </a:rPr>
                        <a:t>Londonderry Vermont Community Forum | Facebook</a:t>
                      </a:r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401537"/>
                  </a:ext>
                </a:extLst>
              </a:tr>
              <a:tr h="60548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I have been bitten by a dog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>
                          <a:latin typeface="+mn-lt"/>
                        </a:rPr>
                        <a:t>Get the care you need- Call 911 or  </a:t>
                      </a:r>
                      <a:r>
                        <a:rPr lang="en-US" sz="1100" dirty="0">
                          <a:latin typeface="+mn-lt"/>
                          <a:hlinkClick r:id="rId6"/>
                        </a:rPr>
                        <a:t>https://www.northstarfqhc.org/mountain-valley-health-center/</a:t>
                      </a:r>
                      <a:endParaRPr lang="en-US" sz="1100" dirty="0">
                        <a:latin typeface="+mn-lt"/>
                      </a:endParaRPr>
                    </a:p>
                    <a:p>
                      <a:r>
                        <a:rPr lang="en-US" sz="1100" dirty="0">
                          <a:latin typeface="+mn-lt"/>
                        </a:rPr>
                        <a:t> </a:t>
                      </a:r>
                      <a:r>
                        <a:rPr lang="en-US" sz="1100" dirty="0">
                          <a:hlinkClick r:id="rId7"/>
                        </a:rPr>
                        <a:t>(802) 824-6901</a:t>
                      </a:r>
                      <a:endParaRPr lang="en-US" sz="1100" dirty="0"/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>
                          <a:latin typeface="+mn-lt"/>
                        </a:rPr>
                        <a:t>Check rabies vax status for licensed dogs and owner info (</a:t>
                      </a:r>
                      <a:r>
                        <a:rPr lang="en-US" sz="1100" dirty="0">
                          <a:latin typeface="+mn-lt"/>
                          <a:hlinkClick r:id="rId4"/>
                        </a:rPr>
                        <a:t>clerk@landgrove.vermont.gov</a:t>
                      </a:r>
                      <a:r>
                        <a:rPr lang="en-US" sz="1100" dirty="0">
                          <a:latin typeface="+mn-lt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942601"/>
                  </a:ext>
                </a:extLst>
              </a:tr>
              <a:tr h="37778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Nuisance dog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>
                          <a:latin typeface="+mn-lt"/>
                        </a:rPr>
                        <a:t>Seek peaceful resolution between neighbors.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>
                          <a:latin typeface="+mn-lt"/>
                        </a:rPr>
                        <a:t>If intervention or advice is needed  </a:t>
                      </a:r>
                      <a:r>
                        <a:rPr lang="en-US" sz="1100" dirty="0">
                          <a:latin typeface="+mn-lt"/>
                          <a:hlinkClick r:id="rId3"/>
                        </a:rPr>
                        <a:t>animals@landgrove.vermont.gov</a:t>
                      </a:r>
                      <a:r>
                        <a:rPr lang="en-US" sz="1100" dirty="0">
                          <a:latin typeface="+mn-lt"/>
                        </a:rPr>
                        <a:t> or 914-656-2268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362913"/>
                  </a:ext>
                </a:extLst>
              </a:tr>
              <a:tr h="37778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Noisy rooster or other </a:t>
                      </a:r>
                      <a:r>
                        <a:rPr lang="en-US" sz="1100" dirty="0" err="1">
                          <a:latin typeface="+mn-lt"/>
                        </a:rPr>
                        <a:t>farmie</a:t>
                      </a:r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>
                          <a:latin typeface="+mn-lt"/>
                        </a:rPr>
                        <a:t>Seek peaceful resolution between neighbors.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>
                          <a:latin typeface="+mn-lt"/>
                        </a:rPr>
                        <a:t>If intervention or advice is needed  </a:t>
                      </a:r>
                      <a:r>
                        <a:rPr lang="en-US" sz="1100" dirty="0">
                          <a:latin typeface="+mn-lt"/>
                          <a:hlinkClick r:id="rId3"/>
                        </a:rPr>
                        <a:t>animals@landgrove.vermont.gov</a:t>
                      </a:r>
                      <a:r>
                        <a:rPr lang="en-US" sz="1100" dirty="0">
                          <a:latin typeface="+mn-lt"/>
                        </a:rPr>
                        <a:t> or 914-656-2268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300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282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3961"/>
      </a:accent1>
      <a:accent2>
        <a:srgbClr val="00B3D7"/>
      </a:accent2>
      <a:accent3>
        <a:srgbClr val="FA6A3C"/>
      </a:accent3>
      <a:accent4>
        <a:srgbClr val="003961"/>
      </a:accent4>
      <a:accent5>
        <a:srgbClr val="418E22"/>
      </a:accent5>
      <a:accent6>
        <a:srgbClr val="FEB41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301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Animal Control – Issue Reporting- Town of Landgrove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Management Process Flow Chart</dc:title>
  <dc:creator>slide25</dc:creator>
  <cp:lastModifiedBy>Susan Lenox</cp:lastModifiedBy>
  <cp:revision>2</cp:revision>
  <dcterms:created xsi:type="dcterms:W3CDTF">2022-02-16T11:10:48Z</dcterms:created>
  <dcterms:modified xsi:type="dcterms:W3CDTF">2023-08-23T22:27:04Z</dcterms:modified>
</cp:coreProperties>
</file>